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448" r:id="rId1"/>
  </p:sldMasterIdLst>
  <p:sldIdLst>
    <p:sldId id="256" r:id="rId2"/>
    <p:sldId id="257" r:id="rId3"/>
    <p:sldId id="258" r:id="rId4"/>
    <p:sldId id="259" r:id="rId5"/>
    <p:sldId id="260" r:id="rId6"/>
    <p:sldId id="261" r:id="rId7"/>
    <p:sldId id="262" r:id="rId8"/>
    <p:sldId id="263" r:id="rId9"/>
    <p:sldId id="264" r:id="rId10"/>
    <p:sldId id="265" r:id="rId11"/>
    <p:sldId id="272" r:id="rId12"/>
    <p:sldId id="271" r:id="rId13"/>
    <p:sldId id="266" r:id="rId14"/>
    <p:sldId id="273" r:id="rId15"/>
    <p:sldId id="267" r:id="rId16"/>
    <p:sldId id="268" r:id="rId17"/>
    <p:sldId id="269" r:id="rId18"/>
    <p:sldId id="27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AD6EE87-EBD5-4F12-A48A-63ACA297AC8F}" type="datetimeFigureOut">
              <a:rPr lang="en-US" smtClean="0"/>
              <a:t>01-Nov-19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86953677"/>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298CD5-6C1E-4009-B41F-6DF62E31D3BE}" type="datetimeFigureOut">
              <a:rPr lang="en-US" smtClean="0"/>
              <a:pPr/>
              <a:t>01-Nov-19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66103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298CD5-6C1E-4009-B41F-6DF62E31D3BE}" type="datetimeFigureOut">
              <a:rPr lang="en-US" smtClean="0"/>
              <a:pPr/>
              <a:t>01-Nov-19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539103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298CD5-6C1E-4009-B41F-6DF62E31D3BE}" type="datetimeFigureOut">
              <a:rPr lang="en-US" smtClean="0"/>
              <a:pPr/>
              <a:t>01-Nov-19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4FAB73BC-B049-4115-A692-8D63A059BFB8}" type="slidenum">
              <a:rPr lang="en-US" smtClean="0"/>
              <a:pPr/>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41645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0298CD5-6C1E-4009-B41F-6DF62E31D3BE}" type="datetimeFigureOut">
              <a:rPr lang="en-US" smtClean="0"/>
              <a:pPr/>
              <a:t>01-Nov-19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623689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90298CD5-6C1E-4009-B41F-6DF62E31D3BE}" type="datetimeFigureOut">
              <a:rPr lang="en-US" smtClean="0"/>
              <a:pPr/>
              <a:t>01-Nov-19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709971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90298CD5-6C1E-4009-B41F-6DF62E31D3BE}" type="datetimeFigureOut">
              <a:rPr lang="en-US" smtClean="0"/>
              <a:pPr/>
              <a:t>01-Nov-19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110508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smtClean="0"/>
              <a:t>01-Nov-19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973715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2A4AFB99-0EAB-4182-AFF8-E214C82A68F6}" type="datetimeFigureOut">
              <a:rPr lang="en-US" smtClean="0"/>
              <a:t>01-Nov-19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2969778157"/>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smtClean="0"/>
              <a:t>01-Nov-19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70012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smtClean="0"/>
              <a:t>01-Nov-19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78617986"/>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smtClean="0"/>
              <a:t>01-Nov-19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0066258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smtClean="0"/>
              <a:t>01-Nov-19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0333246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smtClean="0"/>
              <a:t>01-Nov-19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26146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56E91E96-98B0-4413-9547-46F3504108EF}" type="datetimeFigureOut">
              <a:rPr lang="en-US" smtClean="0"/>
              <a:t>01-Nov-19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91850454"/>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smtClean="0"/>
              <a:t>01-Nov-19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06673821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smtClean="0"/>
              <a:t>01-Nov-19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t>‹#›</a:t>
            </a:fld>
            <a:endParaRPr lang="en-US" dirty="0"/>
          </a:p>
        </p:txBody>
      </p:sp>
    </p:spTree>
    <p:extLst>
      <p:ext uri="{BB962C8B-B14F-4D97-AF65-F5344CB8AC3E}">
        <p14:creationId xmlns:p14="http://schemas.microsoft.com/office/powerpoint/2010/main" val="130980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0298CD5-6C1E-4009-B41F-6DF62E31D3BE}" type="datetimeFigureOut">
              <a:rPr lang="en-US" smtClean="0"/>
              <a:pPr/>
              <a:t>01-Nov-19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41217310"/>
      </p:ext>
    </p:extLst>
  </p:cSld>
  <p:clrMap bg1="dk1" tx1="lt1" bg2="dk2" tx2="lt2" accent1="accent1" accent2="accent2" accent3="accent3" accent4="accent4" accent5="accent5" accent6="accent6" hlink="hlink" folHlink="folHlink"/>
  <p:sldLayoutIdLst>
    <p:sldLayoutId id="2147484449" r:id="rId1"/>
    <p:sldLayoutId id="2147484450" r:id="rId2"/>
    <p:sldLayoutId id="2147484451" r:id="rId3"/>
    <p:sldLayoutId id="2147484452" r:id="rId4"/>
    <p:sldLayoutId id="2147484453" r:id="rId5"/>
    <p:sldLayoutId id="2147484454" r:id="rId6"/>
    <p:sldLayoutId id="2147484455" r:id="rId7"/>
    <p:sldLayoutId id="2147484456" r:id="rId8"/>
    <p:sldLayoutId id="2147484457" r:id="rId9"/>
    <p:sldLayoutId id="2147484458" r:id="rId10"/>
    <p:sldLayoutId id="2147484459" r:id="rId11"/>
    <p:sldLayoutId id="2147484460" r:id="rId12"/>
    <p:sldLayoutId id="2147484461" r:id="rId13"/>
    <p:sldLayoutId id="2147484462" r:id="rId14"/>
    <p:sldLayoutId id="2147484463" r:id="rId15"/>
    <p:sldLayoutId id="2147484464" r:id="rId16"/>
    <p:sldLayoutId id="2147484465"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Sex Is Dirty?!</a:t>
            </a:r>
            <a:endParaRPr lang="en-US" dirty="0"/>
          </a:p>
        </p:txBody>
      </p:sp>
      <p:sp>
        <p:nvSpPr>
          <p:cNvPr id="3" name="Subtitle 2"/>
          <p:cNvSpPr>
            <a:spLocks noGrp="1"/>
          </p:cNvSpPr>
          <p:nvPr>
            <p:ph type="subTitle" idx="1"/>
          </p:nvPr>
        </p:nvSpPr>
        <p:spPr/>
        <p:txBody>
          <a:bodyPr/>
          <a:lstStyle/>
          <a:p>
            <a:r>
              <a:rPr lang="en-US" dirty="0" smtClean="0"/>
              <a:t>3</a:t>
            </a:r>
            <a:r>
              <a:rPr lang="en-US" baseline="30000" dirty="0" smtClean="0"/>
              <a:t>rd</a:t>
            </a:r>
            <a:r>
              <a:rPr lang="en-US" dirty="0" smtClean="0"/>
              <a:t> Nov. 2019 – Youth Encounter</a:t>
            </a:r>
            <a:endParaRPr lang="en-US" dirty="0"/>
          </a:p>
        </p:txBody>
      </p:sp>
    </p:spTree>
    <p:extLst>
      <p:ext uri="{BB962C8B-B14F-4D97-AF65-F5344CB8AC3E}">
        <p14:creationId xmlns:p14="http://schemas.microsoft.com/office/powerpoint/2010/main" val="34008213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questions</a:t>
            </a:r>
            <a:endParaRPr lang="en-US" dirty="0"/>
          </a:p>
        </p:txBody>
      </p:sp>
      <p:sp>
        <p:nvSpPr>
          <p:cNvPr id="3" name="Content Placeholder 2"/>
          <p:cNvSpPr>
            <a:spLocks noGrp="1"/>
          </p:cNvSpPr>
          <p:nvPr>
            <p:ph idx="1"/>
          </p:nvPr>
        </p:nvSpPr>
        <p:spPr>
          <a:xfrm>
            <a:off x="680321" y="2336873"/>
            <a:ext cx="10118308" cy="3599316"/>
          </a:xfrm>
        </p:spPr>
        <p:txBody>
          <a:bodyPr>
            <a:normAutofit/>
          </a:bodyPr>
          <a:lstStyle/>
          <a:p>
            <a:r>
              <a:rPr lang="en-US" dirty="0" smtClean="0"/>
              <a:t>1. Does it please God?</a:t>
            </a:r>
            <a:endParaRPr lang="en-US" dirty="0"/>
          </a:p>
          <a:p>
            <a:r>
              <a:rPr lang="en-US" b="1" baseline="30000" dirty="0" smtClean="0"/>
              <a:t>‘</a:t>
            </a:r>
            <a:r>
              <a:rPr lang="en-US" dirty="0" smtClean="0"/>
              <a:t>Carefully </a:t>
            </a:r>
            <a:r>
              <a:rPr lang="en-US" dirty="0"/>
              <a:t>determine what pleases the Lord</a:t>
            </a:r>
            <a:r>
              <a:rPr lang="en-US" dirty="0" smtClean="0"/>
              <a:t>.’ – Ephesians 5: 10 (NLT)</a:t>
            </a:r>
            <a:endParaRPr lang="en-US" dirty="0"/>
          </a:p>
          <a:p>
            <a:endParaRPr lang="en-US" dirty="0" smtClean="0"/>
          </a:p>
          <a:p>
            <a:pPr marL="0" indent="0">
              <a:buNone/>
            </a:pPr>
            <a:endParaRPr lang="en-US" dirty="0"/>
          </a:p>
        </p:txBody>
      </p:sp>
    </p:spTree>
    <p:extLst>
      <p:ext uri="{BB962C8B-B14F-4D97-AF65-F5344CB8AC3E}">
        <p14:creationId xmlns:p14="http://schemas.microsoft.com/office/powerpoint/2010/main" val="9841165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questions</a:t>
            </a:r>
            <a:endParaRPr lang="en-US" dirty="0"/>
          </a:p>
        </p:txBody>
      </p:sp>
      <p:sp>
        <p:nvSpPr>
          <p:cNvPr id="3" name="Content Placeholder 2"/>
          <p:cNvSpPr>
            <a:spLocks noGrp="1"/>
          </p:cNvSpPr>
          <p:nvPr>
            <p:ph idx="1"/>
          </p:nvPr>
        </p:nvSpPr>
        <p:spPr>
          <a:xfrm>
            <a:off x="680321" y="2336873"/>
            <a:ext cx="10118308" cy="3599316"/>
          </a:xfrm>
        </p:spPr>
        <p:txBody>
          <a:bodyPr>
            <a:normAutofit/>
          </a:bodyPr>
          <a:lstStyle/>
          <a:p>
            <a:r>
              <a:rPr lang="en-US" dirty="0" smtClean="0"/>
              <a:t>1. Does it please God?</a:t>
            </a:r>
            <a:endParaRPr lang="en-US" dirty="0"/>
          </a:p>
          <a:p>
            <a:r>
              <a:rPr lang="en-US" b="1" baseline="30000" dirty="0" smtClean="0"/>
              <a:t>‘</a:t>
            </a:r>
            <a:r>
              <a:rPr lang="en-US" dirty="0" smtClean="0"/>
              <a:t>Carefully </a:t>
            </a:r>
            <a:r>
              <a:rPr lang="en-US" dirty="0"/>
              <a:t>determine what pleases the Lord</a:t>
            </a:r>
            <a:r>
              <a:rPr lang="en-US" dirty="0" smtClean="0"/>
              <a:t>.’ – Ephesians 5: 10 (NLT)</a:t>
            </a:r>
            <a:endParaRPr lang="en-US" dirty="0"/>
          </a:p>
          <a:p>
            <a:endParaRPr lang="en-US" dirty="0" smtClean="0"/>
          </a:p>
          <a:p>
            <a:r>
              <a:rPr lang="en-US" dirty="0" smtClean="0"/>
              <a:t>2. Is it worship to God? </a:t>
            </a:r>
            <a:endParaRPr lang="en-US" dirty="0"/>
          </a:p>
          <a:p>
            <a:r>
              <a:rPr lang="en-US" b="1" dirty="0" smtClean="0"/>
              <a:t>‘</a:t>
            </a:r>
            <a:r>
              <a:rPr lang="en-US" dirty="0" smtClean="0"/>
              <a:t>And </a:t>
            </a:r>
            <a:r>
              <a:rPr lang="en-US" dirty="0"/>
              <a:t>so, dear brothers and </a:t>
            </a:r>
            <a:r>
              <a:rPr lang="en-US" dirty="0" smtClean="0"/>
              <a:t>sisters,</a:t>
            </a:r>
            <a:r>
              <a:rPr lang="en-US" baseline="30000" dirty="0"/>
              <a:t> </a:t>
            </a:r>
            <a:r>
              <a:rPr lang="en-US" dirty="0" smtClean="0"/>
              <a:t>I </a:t>
            </a:r>
            <a:r>
              <a:rPr lang="en-US" dirty="0"/>
              <a:t>plead with you to give your bodies to God because of all he has done for you. Let them be a living and holy sacrifice—the kind he will find acceptable. This is truly the way to worship him</a:t>
            </a:r>
            <a:r>
              <a:rPr lang="en-US" dirty="0" smtClean="0"/>
              <a:t>.</a:t>
            </a:r>
            <a:r>
              <a:rPr lang="en-US" baseline="30000" dirty="0" smtClean="0"/>
              <a:t>’</a:t>
            </a:r>
            <a:r>
              <a:rPr lang="en-US" dirty="0" smtClean="0"/>
              <a:t> – Romans 12: 1 (NLT)</a:t>
            </a:r>
            <a:endParaRPr lang="en-US" dirty="0"/>
          </a:p>
          <a:p>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38453354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questions</a:t>
            </a:r>
            <a:endParaRPr lang="en-US" dirty="0"/>
          </a:p>
        </p:txBody>
      </p:sp>
      <p:sp>
        <p:nvSpPr>
          <p:cNvPr id="3" name="Content Placeholder 2"/>
          <p:cNvSpPr>
            <a:spLocks noGrp="1"/>
          </p:cNvSpPr>
          <p:nvPr>
            <p:ph idx="1"/>
          </p:nvPr>
        </p:nvSpPr>
        <p:spPr>
          <a:xfrm>
            <a:off x="680321" y="2336873"/>
            <a:ext cx="10118308" cy="3599316"/>
          </a:xfrm>
        </p:spPr>
        <p:txBody>
          <a:bodyPr>
            <a:normAutofit fontScale="85000" lnSpcReduction="20000"/>
          </a:bodyPr>
          <a:lstStyle/>
          <a:p>
            <a:r>
              <a:rPr lang="en-US" dirty="0" smtClean="0"/>
              <a:t>1. Does it please God?</a:t>
            </a:r>
            <a:endParaRPr lang="en-US" dirty="0"/>
          </a:p>
          <a:p>
            <a:r>
              <a:rPr lang="en-US" b="1" baseline="30000" dirty="0" smtClean="0"/>
              <a:t>‘</a:t>
            </a:r>
            <a:r>
              <a:rPr lang="en-US" dirty="0" smtClean="0"/>
              <a:t>Carefully </a:t>
            </a:r>
            <a:r>
              <a:rPr lang="en-US" dirty="0"/>
              <a:t>determine what pleases the Lord</a:t>
            </a:r>
            <a:r>
              <a:rPr lang="en-US" dirty="0" smtClean="0"/>
              <a:t>.’ – Ephesians 5: 10 (NLT)</a:t>
            </a:r>
            <a:endParaRPr lang="en-US" dirty="0"/>
          </a:p>
          <a:p>
            <a:endParaRPr lang="en-US" dirty="0" smtClean="0"/>
          </a:p>
          <a:p>
            <a:r>
              <a:rPr lang="en-US" dirty="0" smtClean="0"/>
              <a:t>2. Is it worship to God? </a:t>
            </a:r>
            <a:endParaRPr lang="en-US" dirty="0"/>
          </a:p>
          <a:p>
            <a:r>
              <a:rPr lang="en-US" b="1" dirty="0" smtClean="0"/>
              <a:t>‘</a:t>
            </a:r>
            <a:r>
              <a:rPr lang="en-US" dirty="0" smtClean="0"/>
              <a:t>And </a:t>
            </a:r>
            <a:r>
              <a:rPr lang="en-US" dirty="0"/>
              <a:t>so, dear brothers and </a:t>
            </a:r>
            <a:r>
              <a:rPr lang="en-US" dirty="0" smtClean="0"/>
              <a:t>sisters,</a:t>
            </a:r>
            <a:r>
              <a:rPr lang="en-US" baseline="30000" dirty="0"/>
              <a:t> </a:t>
            </a:r>
            <a:r>
              <a:rPr lang="en-US" dirty="0" smtClean="0"/>
              <a:t>I </a:t>
            </a:r>
            <a:r>
              <a:rPr lang="en-US" dirty="0"/>
              <a:t>plead with you to give your bodies to God because of all he has done for you. Let them be a living and holy sacrifice—the kind he will find acceptable. This is truly the way to worship him</a:t>
            </a:r>
            <a:r>
              <a:rPr lang="en-US" dirty="0" smtClean="0"/>
              <a:t>.</a:t>
            </a:r>
            <a:r>
              <a:rPr lang="en-US" baseline="30000" dirty="0" smtClean="0"/>
              <a:t>’</a:t>
            </a:r>
            <a:r>
              <a:rPr lang="en-US" dirty="0" smtClean="0"/>
              <a:t> – Romans 12: 1 (NLT)</a:t>
            </a:r>
            <a:endParaRPr lang="en-US" dirty="0"/>
          </a:p>
          <a:p>
            <a:endParaRPr lang="en-US" dirty="0" smtClean="0"/>
          </a:p>
          <a:p>
            <a:r>
              <a:rPr lang="en-US" dirty="0" smtClean="0"/>
              <a:t>3. Is it wise? </a:t>
            </a:r>
            <a:endParaRPr lang="en-US" dirty="0"/>
          </a:p>
          <a:p>
            <a:r>
              <a:rPr lang="en-US" b="1" baseline="30000" dirty="0" smtClean="0"/>
              <a:t>‘</a:t>
            </a:r>
            <a:r>
              <a:rPr lang="en-US" dirty="0" smtClean="0"/>
              <a:t>The</a:t>
            </a:r>
            <a:r>
              <a:rPr lang="en-US" dirty="0"/>
              <a:t> </a:t>
            </a:r>
            <a:r>
              <a:rPr lang="en-US" cap="small" dirty="0"/>
              <a:t>Lord</a:t>
            </a:r>
            <a:r>
              <a:rPr lang="en-US" dirty="0"/>
              <a:t> says, “I will guide you along the best pathway for your life.</a:t>
            </a:r>
            <a:br>
              <a:rPr lang="en-US" dirty="0"/>
            </a:br>
            <a:r>
              <a:rPr lang="en-US" dirty="0"/>
              <a:t>    I will advise you and watch over you</a:t>
            </a:r>
            <a:r>
              <a:rPr lang="en-US" dirty="0" smtClean="0"/>
              <a:t>.’ – Psalm 32: 8 (NLT)</a:t>
            </a:r>
            <a:endParaRPr lang="en-US" dirty="0"/>
          </a:p>
          <a:p>
            <a:endParaRPr lang="en-US" dirty="0"/>
          </a:p>
        </p:txBody>
      </p:sp>
    </p:spTree>
    <p:extLst>
      <p:ext uri="{BB962C8B-B14F-4D97-AF65-F5344CB8AC3E}">
        <p14:creationId xmlns:p14="http://schemas.microsoft.com/office/powerpoint/2010/main" val="2794703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Have a go…</a:t>
            </a:r>
            <a:br>
              <a:rPr lang="en-US" dirty="0" smtClean="0"/>
            </a:br>
            <a:r>
              <a:rPr lang="en-US" dirty="0" smtClean="0"/>
              <a:t>Does it please God? Is it worship to God? Is it wise? </a:t>
            </a:r>
            <a:endParaRPr lang="en-US" dirty="0"/>
          </a:p>
        </p:txBody>
      </p:sp>
      <p:sp>
        <p:nvSpPr>
          <p:cNvPr id="3" name="Content Placeholder 2"/>
          <p:cNvSpPr>
            <a:spLocks noGrp="1"/>
          </p:cNvSpPr>
          <p:nvPr>
            <p:ph idx="1"/>
          </p:nvPr>
        </p:nvSpPr>
        <p:spPr/>
        <p:txBody>
          <a:bodyPr>
            <a:normAutofit/>
          </a:bodyPr>
          <a:lstStyle/>
          <a:p>
            <a:r>
              <a:rPr lang="en-US" dirty="0" smtClean="0"/>
              <a:t>Go round to a boyfriend’s/girlfriend’s house when no one else is around? </a:t>
            </a:r>
          </a:p>
          <a:p>
            <a:r>
              <a:rPr lang="en-US" dirty="0" smtClean="0"/>
              <a:t>Watch Love </a:t>
            </a:r>
            <a:r>
              <a:rPr lang="en-US" dirty="0" smtClean="0"/>
              <a:t>Island?</a:t>
            </a:r>
            <a:endParaRPr lang="en-US" dirty="0" smtClean="0"/>
          </a:p>
          <a:p>
            <a:r>
              <a:rPr lang="en-US" dirty="0" smtClean="0"/>
              <a:t>Sexting?</a:t>
            </a:r>
          </a:p>
          <a:p>
            <a:r>
              <a:rPr lang="en-US" dirty="0" smtClean="0"/>
              <a:t>Date someone who I have no intention of marrying?</a:t>
            </a:r>
          </a:p>
          <a:p>
            <a:r>
              <a:rPr lang="en-US" dirty="0" smtClean="0"/>
              <a:t>Flirt with lots of people?</a:t>
            </a:r>
          </a:p>
          <a:p>
            <a:pPr marL="0" indent="0">
              <a:buNone/>
            </a:pPr>
            <a:endParaRPr lang="en-US" dirty="0" smtClean="0"/>
          </a:p>
        </p:txBody>
      </p:sp>
    </p:spTree>
    <p:extLst>
      <p:ext uri="{BB962C8B-B14F-4D97-AF65-F5344CB8AC3E}">
        <p14:creationId xmlns:p14="http://schemas.microsoft.com/office/powerpoint/2010/main" val="12943753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Have a go…</a:t>
            </a:r>
            <a:br>
              <a:rPr lang="en-US" dirty="0" smtClean="0"/>
            </a:br>
            <a:r>
              <a:rPr lang="en-US" dirty="0" smtClean="0"/>
              <a:t>Does it please God? Is it worship to God? Is it wise? </a:t>
            </a:r>
            <a:endParaRPr lang="en-US" dirty="0"/>
          </a:p>
        </p:txBody>
      </p:sp>
      <p:sp>
        <p:nvSpPr>
          <p:cNvPr id="3" name="Content Placeholder 2"/>
          <p:cNvSpPr>
            <a:spLocks noGrp="1"/>
          </p:cNvSpPr>
          <p:nvPr>
            <p:ph idx="1"/>
          </p:nvPr>
        </p:nvSpPr>
        <p:spPr/>
        <p:txBody>
          <a:bodyPr>
            <a:normAutofit fontScale="92500"/>
          </a:bodyPr>
          <a:lstStyle/>
          <a:p>
            <a:r>
              <a:rPr lang="en-US" dirty="0" smtClean="0"/>
              <a:t>Go round to a boyfriend’s/girlfriend’s house when no one else is around? </a:t>
            </a:r>
          </a:p>
          <a:p>
            <a:r>
              <a:rPr lang="en-US" dirty="0" smtClean="0"/>
              <a:t>Watch Love Island</a:t>
            </a:r>
          </a:p>
          <a:p>
            <a:r>
              <a:rPr lang="en-US" dirty="0" smtClean="0"/>
              <a:t>Sexting?</a:t>
            </a:r>
          </a:p>
          <a:p>
            <a:r>
              <a:rPr lang="en-US" dirty="0" smtClean="0"/>
              <a:t>Date someone who I have no intention of marrying?</a:t>
            </a:r>
          </a:p>
          <a:p>
            <a:r>
              <a:rPr lang="en-US" dirty="0" smtClean="0"/>
              <a:t>Flirt with lots of people?</a:t>
            </a:r>
          </a:p>
          <a:p>
            <a:r>
              <a:rPr lang="en-US" dirty="0" smtClean="0"/>
              <a:t>Share thoughts with someone which I wouldn’t share with my spouse?</a:t>
            </a:r>
          </a:p>
          <a:p>
            <a:r>
              <a:rPr lang="en-US" dirty="0" smtClean="0"/>
              <a:t>Spend significant time with someone I am physically attracted to who isn’t my spouse?</a:t>
            </a:r>
            <a:endParaRPr lang="en-US" dirty="0"/>
          </a:p>
        </p:txBody>
      </p:sp>
    </p:spTree>
    <p:extLst>
      <p:ext uri="{BB962C8B-B14F-4D97-AF65-F5344CB8AC3E}">
        <p14:creationId xmlns:p14="http://schemas.microsoft.com/office/powerpoint/2010/main" val="30900254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big tip!	</a:t>
            </a:r>
            <a:endParaRPr lang="en-US" dirty="0"/>
          </a:p>
        </p:txBody>
      </p:sp>
      <p:sp>
        <p:nvSpPr>
          <p:cNvPr id="3" name="Content Placeholder 2"/>
          <p:cNvSpPr>
            <a:spLocks noGrp="1"/>
          </p:cNvSpPr>
          <p:nvPr>
            <p:ph idx="1"/>
          </p:nvPr>
        </p:nvSpPr>
        <p:spPr/>
        <p:txBody>
          <a:bodyPr/>
          <a:lstStyle/>
          <a:p>
            <a:r>
              <a:rPr lang="en-US" dirty="0" smtClean="0"/>
              <a:t>Run!</a:t>
            </a:r>
          </a:p>
          <a:p>
            <a:endParaRPr lang="en-US" dirty="0"/>
          </a:p>
          <a:p>
            <a:r>
              <a:rPr lang="en-US" dirty="0"/>
              <a:t>1 Corinthians 6:18 New Living Translation (NLT)</a:t>
            </a:r>
          </a:p>
          <a:p>
            <a:r>
              <a:rPr lang="en-US" dirty="0" smtClean="0"/>
              <a:t>Run </a:t>
            </a:r>
            <a:r>
              <a:rPr lang="en-US" dirty="0"/>
              <a:t>from sexual sin! No other sin so clearly affects the body as this one does. For sexual immorality is a sin against your own body.</a:t>
            </a:r>
          </a:p>
          <a:p>
            <a:endParaRPr lang="en-US" dirty="0"/>
          </a:p>
        </p:txBody>
      </p:sp>
    </p:spTree>
    <p:extLst>
      <p:ext uri="{BB962C8B-B14F-4D97-AF65-F5344CB8AC3E}">
        <p14:creationId xmlns:p14="http://schemas.microsoft.com/office/powerpoint/2010/main" val="26314720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t>
            </a:r>
            <a:r>
              <a:rPr lang="en-US" dirty="0" smtClean="0"/>
              <a:t>orgiveness</a:t>
            </a:r>
            <a:endParaRPr lang="en-US" dirty="0"/>
          </a:p>
        </p:txBody>
      </p:sp>
      <p:sp>
        <p:nvSpPr>
          <p:cNvPr id="3" name="Content Placeholder 2"/>
          <p:cNvSpPr>
            <a:spLocks noGrp="1"/>
          </p:cNvSpPr>
          <p:nvPr>
            <p:ph idx="1"/>
          </p:nvPr>
        </p:nvSpPr>
        <p:spPr/>
        <p:txBody>
          <a:bodyPr/>
          <a:lstStyle/>
          <a:p>
            <a:pPr marL="0" indent="0">
              <a:buNone/>
            </a:pPr>
            <a:r>
              <a:rPr lang="en-US" dirty="0" smtClean="0"/>
              <a:t>God’s grace &gt; Your sin</a:t>
            </a:r>
          </a:p>
          <a:p>
            <a:pPr marL="0" indent="0">
              <a:buNone/>
            </a:pPr>
            <a:endParaRPr lang="en-US" dirty="0"/>
          </a:p>
          <a:p>
            <a:pPr marL="0" indent="0">
              <a:buNone/>
            </a:pPr>
            <a:r>
              <a:rPr lang="en-US" b="1" dirty="0"/>
              <a:t> </a:t>
            </a:r>
            <a:r>
              <a:rPr lang="en-US" dirty="0"/>
              <a:t/>
            </a:r>
            <a:br>
              <a:rPr lang="en-US" dirty="0"/>
            </a:br>
            <a:r>
              <a:rPr lang="en-US" dirty="0"/>
              <a:t>But if we confess our sins to him, he is faithful and just to forgive us our sins and to cleanse us from all wickedness</a:t>
            </a:r>
            <a:r>
              <a:rPr lang="en-US" dirty="0" smtClean="0"/>
              <a:t>.</a:t>
            </a:r>
          </a:p>
          <a:p>
            <a:pPr marL="0" indent="0">
              <a:buNone/>
            </a:pPr>
            <a:r>
              <a:rPr lang="en-US" dirty="0" smtClean="0"/>
              <a:t>1 John 1: 9 (NLT)</a:t>
            </a:r>
            <a:endParaRPr lang="en-US" dirty="0"/>
          </a:p>
        </p:txBody>
      </p:sp>
    </p:spTree>
    <p:extLst>
      <p:ext uri="{BB962C8B-B14F-4D97-AF65-F5344CB8AC3E}">
        <p14:creationId xmlns:p14="http://schemas.microsoft.com/office/powerpoint/2010/main" val="18479463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
            </a:r>
            <a:r>
              <a:rPr lang="en-US" dirty="0" smtClean="0"/>
              <a:t>en</a:t>
            </a:r>
            <a:endParaRPr lang="en-US" dirty="0"/>
          </a:p>
        </p:txBody>
      </p:sp>
      <p:sp>
        <p:nvSpPr>
          <p:cNvPr id="3" name="Content Placeholder 2"/>
          <p:cNvSpPr>
            <a:spLocks noGrp="1"/>
          </p:cNvSpPr>
          <p:nvPr>
            <p:ph idx="1"/>
          </p:nvPr>
        </p:nvSpPr>
        <p:spPr/>
        <p:txBody>
          <a:bodyPr>
            <a:normAutofit fontScale="85000" lnSpcReduction="10000"/>
          </a:bodyPr>
          <a:lstStyle/>
          <a:p>
            <a:r>
              <a:rPr lang="en-US" dirty="0"/>
              <a:t>You are worth more than you can ever imagine. You are made in God’s image. Almighty God loves you: he loves you whether you are the popular alpha male or the quiet guy on the periphery. Whether you’re rich or poor. Tall or short. </a:t>
            </a:r>
            <a:r>
              <a:rPr lang="en-US" dirty="0" smtClean="0"/>
              <a:t>Good at sport or hopeless. </a:t>
            </a:r>
            <a:r>
              <a:rPr lang="en-US" dirty="0"/>
              <a:t>Whether you think you’re a winner or a loser. God loves you so much that Jesus died for you. </a:t>
            </a:r>
            <a:endParaRPr lang="en-US" dirty="0" smtClean="0"/>
          </a:p>
          <a:p>
            <a:r>
              <a:rPr lang="en-US" dirty="0" smtClean="0"/>
              <a:t>And </a:t>
            </a:r>
            <a:r>
              <a:rPr lang="en-US" dirty="0"/>
              <a:t>you have a responsibility: to love God with your bodies. That is real worship. To go against all this culture throws at you. To go against what people at school and college and work will say of you. To go against what your own hormones will sometimes want. To fix your eyes on the long term and not be fixated with the short term. To be salt and light in this broken world. To put your passion and energy into loving God and loving your </a:t>
            </a:r>
            <a:r>
              <a:rPr lang="en-US" dirty="0" err="1" smtClean="0"/>
              <a:t>neighbour</a:t>
            </a:r>
            <a:r>
              <a:rPr lang="en-US" dirty="0"/>
              <a:t>. </a:t>
            </a:r>
            <a:endParaRPr lang="en-US" dirty="0" smtClean="0"/>
          </a:p>
          <a:p>
            <a:r>
              <a:rPr lang="en-US" dirty="0" smtClean="0"/>
              <a:t>Flee from sexual immorality. Do </a:t>
            </a:r>
            <a:r>
              <a:rPr lang="en-US" dirty="0"/>
              <a:t>not settle for second best.</a:t>
            </a:r>
          </a:p>
        </p:txBody>
      </p:sp>
    </p:spTree>
    <p:extLst>
      <p:ext uri="{BB962C8B-B14F-4D97-AF65-F5344CB8AC3E}">
        <p14:creationId xmlns:p14="http://schemas.microsoft.com/office/powerpoint/2010/main" val="35762683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
            </a:r>
            <a:r>
              <a:rPr lang="en-US" dirty="0" smtClean="0"/>
              <a:t>omen</a:t>
            </a: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You are worth more than you can ever imagine. You are made in God’s image. You are worth more than what you wear, what you look like, what you sound like, worth more than how many people want to date you. Worth more than how much you got in your last exam or how big your parents’ house is. In the eyes of God…you are loved and worth dying for irrespective of what you think of yourself, how you think you look, how many friends you have. You are beautiful in God’s eyes. You are a daughter of the Almighty God. </a:t>
            </a:r>
            <a:endParaRPr lang="en-US" dirty="0" smtClean="0"/>
          </a:p>
          <a:p>
            <a:pPr lvl="0"/>
            <a:r>
              <a:rPr lang="en-US" dirty="0" smtClean="0"/>
              <a:t>You </a:t>
            </a:r>
            <a:r>
              <a:rPr lang="en-US" dirty="0"/>
              <a:t>deserve better than someone who wants to do something with you because they have seen it on a porn site. You deserve better than someone who mixes up love and lust. You deserve better than someone who objectifies you, someone who rates you on your looks or </a:t>
            </a:r>
            <a:r>
              <a:rPr lang="en-US" dirty="0" smtClean="0"/>
              <a:t>popularity.</a:t>
            </a:r>
          </a:p>
          <a:p>
            <a:pPr lvl="0"/>
            <a:r>
              <a:rPr lang="en-US" dirty="0" smtClean="0"/>
              <a:t>Flee from sexual immorality. Do </a:t>
            </a:r>
            <a:r>
              <a:rPr lang="en-US" dirty="0"/>
              <a:t>not settle for second best. </a:t>
            </a:r>
          </a:p>
          <a:p>
            <a:endParaRPr lang="en-US" dirty="0"/>
          </a:p>
        </p:txBody>
      </p:sp>
    </p:spTree>
    <p:extLst>
      <p:ext uri="{BB962C8B-B14F-4D97-AF65-F5344CB8AC3E}">
        <p14:creationId xmlns:p14="http://schemas.microsoft.com/office/powerpoint/2010/main" val="2424165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t>
            </a:r>
            <a:endParaRPr lang="en-US" dirty="0"/>
          </a:p>
        </p:txBody>
      </p:sp>
      <p:sp>
        <p:nvSpPr>
          <p:cNvPr id="3" name="Content Placeholder 2"/>
          <p:cNvSpPr>
            <a:spLocks noGrp="1"/>
          </p:cNvSpPr>
          <p:nvPr>
            <p:ph idx="1"/>
          </p:nvPr>
        </p:nvSpPr>
        <p:spPr/>
        <p:txBody>
          <a:bodyPr/>
          <a:lstStyle/>
          <a:p>
            <a:pPr marL="0" indent="0">
              <a:buNone/>
            </a:pPr>
            <a:r>
              <a:rPr lang="en-US" dirty="0" smtClean="0"/>
              <a:t>Is sex dirty?</a:t>
            </a:r>
          </a:p>
          <a:p>
            <a:pPr marL="0" indent="0">
              <a:buNone/>
            </a:pPr>
            <a:r>
              <a:rPr lang="en-US" dirty="0" smtClean="0"/>
              <a:t>How far is too far?</a:t>
            </a:r>
          </a:p>
          <a:p>
            <a:pPr marL="0" indent="0">
              <a:buNone/>
            </a:pPr>
            <a:r>
              <a:rPr lang="en-US" dirty="0" smtClean="0"/>
              <a:t>3 questions you need to </a:t>
            </a:r>
            <a:r>
              <a:rPr lang="en-US" dirty="0" err="1" smtClean="0"/>
              <a:t>memorise</a:t>
            </a:r>
            <a:r>
              <a:rPr lang="en-US" dirty="0" smtClean="0"/>
              <a:t> and apply.</a:t>
            </a:r>
          </a:p>
          <a:p>
            <a:pPr marL="0" indent="0">
              <a:buNone/>
            </a:pPr>
            <a:r>
              <a:rPr lang="en-US" dirty="0" smtClean="0"/>
              <a:t>The big tip.</a:t>
            </a:r>
          </a:p>
          <a:p>
            <a:pPr marL="0" indent="0">
              <a:buNone/>
            </a:pPr>
            <a:r>
              <a:rPr lang="en-US" dirty="0" smtClean="0"/>
              <a:t>Forgiveness.</a:t>
            </a:r>
          </a:p>
          <a:p>
            <a:pPr marL="0" indent="0">
              <a:buNone/>
            </a:pPr>
            <a:r>
              <a:rPr lang="en-US" dirty="0" smtClean="0"/>
              <a:t>Men and women.</a:t>
            </a:r>
            <a:endParaRPr lang="en-US" dirty="0"/>
          </a:p>
        </p:txBody>
      </p:sp>
    </p:spTree>
    <p:extLst>
      <p:ext uri="{BB962C8B-B14F-4D97-AF65-F5344CB8AC3E}">
        <p14:creationId xmlns:p14="http://schemas.microsoft.com/office/powerpoint/2010/main" val="8371777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ones are in the Bible?</a:t>
            </a:r>
            <a:endParaRPr lang="en-US" dirty="0"/>
          </a:p>
        </p:txBody>
      </p:sp>
      <p:sp>
        <p:nvSpPr>
          <p:cNvPr id="3" name="Content Placeholder 2"/>
          <p:cNvSpPr>
            <a:spLocks noGrp="1"/>
          </p:cNvSpPr>
          <p:nvPr>
            <p:ph idx="1"/>
          </p:nvPr>
        </p:nvSpPr>
        <p:spPr/>
        <p:txBody>
          <a:bodyPr/>
          <a:lstStyle/>
          <a:p>
            <a:r>
              <a:rPr lang="en-US" dirty="0" smtClean="0"/>
              <a:t>Sex is meant to be good.</a:t>
            </a:r>
          </a:p>
          <a:p>
            <a:r>
              <a:rPr lang="en-US" dirty="0" smtClean="0"/>
              <a:t>Husbands and wives should sexually satisfy each other.</a:t>
            </a:r>
          </a:p>
          <a:p>
            <a:r>
              <a:rPr lang="en-US" dirty="0" smtClean="0"/>
              <a:t>Married people should have sex often.</a:t>
            </a:r>
          </a:p>
          <a:p>
            <a:r>
              <a:rPr lang="en-US" dirty="0" smtClean="0"/>
              <a:t>Sex is not just for having children.</a:t>
            </a:r>
          </a:p>
          <a:p>
            <a:r>
              <a:rPr lang="en-US" dirty="0" smtClean="0"/>
              <a:t>Sex is what make you truly human</a:t>
            </a:r>
            <a:r>
              <a:rPr lang="en-US" dirty="0"/>
              <a:t>.</a:t>
            </a:r>
          </a:p>
        </p:txBody>
      </p:sp>
    </p:spTree>
    <p:extLst>
      <p:ext uri="{BB962C8B-B14F-4D97-AF65-F5344CB8AC3E}">
        <p14:creationId xmlns:p14="http://schemas.microsoft.com/office/powerpoint/2010/main" val="467489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meant to be good!	</a:t>
            </a:r>
            <a:endParaRPr lang="en-US" dirty="0"/>
          </a:p>
        </p:txBody>
      </p:sp>
      <p:sp>
        <p:nvSpPr>
          <p:cNvPr id="3" name="Content Placeholder 2"/>
          <p:cNvSpPr>
            <a:spLocks noGrp="1"/>
          </p:cNvSpPr>
          <p:nvPr>
            <p:ph idx="1"/>
          </p:nvPr>
        </p:nvSpPr>
        <p:spPr/>
        <p:txBody>
          <a:bodyPr/>
          <a:lstStyle/>
          <a:p>
            <a:r>
              <a:rPr lang="en-US" dirty="0"/>
              <a:t>Proverbs 5:18-19 New Living Translation (NLT)</a:t>
            </a:r>
          </a:p>
          <a:p>
            <a:r>
              <a:rPr lang="en-US" b="1" baseline="30000" dirty="0"/>
              <a:t>18 </a:t>
            </a:r>
            <a:r>
              <a:rPr lang="en-US" dirty="0"/>
              <a:t>Let your wife be a fountain of blessing for you.</a:t>
            </a:r>
            <a:br>
              <a:rPr lang="en-US" dirty="0"/>
            </a:br>
            <a:r>
              <a:rPr lang="en-US" dirty="0"/>
              <a:t>    Rejoice in the wife of your youth.</a:t>
            </a:r>
            <a:br>
              <a:rPr lang="en-US" dirty="0"/>
            </a:br>
            <a:r>
              <a:rPr lang="en-US" b="1" baseline="30000" dirty="0"/>
              <a:t>19 </a:t>
            </a:r>
            <a:r>
              <a:rPr lang="en-US" dirty="0"/>
              <a:t>She is a loving deer, a graceful doe.</a:t>
            </a:r>
            <a:br>
              <a:rPr lang="en-US" dirty="0"/>
            </a:br>
            <a:r>
              <a:rPr lang="en-US" dirty="0"/>
              <a:t>    Let her breasts satisfy you always.</a:t>
            </a:r>
            <a:br>
              <a:rPr lang="en-US" dirty="0"/>
            </a:br>
            <a:r>
              <a:rPr lang="en-US" dirty="0"/>
              <a:t>    May you always be captivated by her love.</a:t>
            </a:r>
          </a:p>
          <a:p>
            <a:pPr marL="0" indent="0">
              <a:buNone/>
            </a:pPr>
            <a:endParaRPr lang="en-US" dirty="0"/>
          </a:p>
        </p:txBody>
      </p:sp>
    </p:spTree>
    <p:extLst>
      <p:ext uri="{BB962C8B-B14F-4D97-AF65-F5344CB8AC3E}">
        <p14:creationId xmlns:p14="http://schemas.microsoft.com/office/powerpoint/2010/main" val="8366337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Husbands and wives should satisfy each other	</a:t>
            </a:r>
            <a:endParaRPr lang="en-US" dirty="0"/>
          </a:p>
        </p:txBody>
      </p:sp>
      <p:sp>
        <p:nvSpPr>
          <p:cNvPr id="3" name="Content Placeholder 2"/>
          <p:cNvSpPr>
            <a:spLocks noGrp="1"/>
          </p:cNvSpPr>
          <p:nvPr>
            <p:ph idx="1"/>
          </p:nvPr>
        </p:nvSpPr>
        <p:spPr/>
        <p:txBody>
          <a:bodyPr/>
          <a:lstStyle/>
          <a:p>
            <a:r>
              <a:rPr lang="en-US" dirty="0"/>
              <a:t>1 Corinthians 7:3-4 New Living Translation (NLT)</a:t>
            </a:r>
          </a:p>
          <a:p>
            <a:r>
              <a:rPr lang="en-US" b="1" baseline="30000" dirty="0"/>
              <a:t>3 </a:t>
            </a:r>
            <a:r>
              <a:rPr lang="en-US" dirty="0"/>
              <a:t>The husband should fulfill his wife’s sexual needs, and the wife should fulfill her husband’s needs. </a:t>
            </a:r>
            <a:r>
              <a:rPr lang="en-US" b="1" baseline="30000" dirty="0"/>
              <a:t>4 </a:t>
            </a:r>
            <a:r>
              <a:rPr lang="en-US" dirty="0"/>
              <a:t>The wife gives authority over her body to her husband, and the husband gives authority over his body to his wife.</a:t>
            </a:r>
          </a:p>
          <a:p>
            <a:pPr marL="0" indent="0">
              <a:buNone/>
            </a:pPr>
            <a:endParaRPr lang="en-US" dirty="0"/>
          </a:p>
        </p:txBody>
      </p:sp>
    </p:spTree>
    <p:extLst>
      <p:ext uri="{BB962C8B-B14F-4D97-AF65-F5344CB8AC3E}">
        <p14:creationId xmlns:p14="http://schemas.microsoft.com/office/powerpoint/2010/main" val="21119154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 a general rule, married couples should have sex often	</a:t>
            </a:r>
            <a:endParaRPr lang="en-US" dirty="0"/>
          </a:p>
        </p:txBody>
      </p:sp>
      <p:sp>
        <p:nvSpPr>
          <p:cNvPr id="3" name="Content Placeholder 2"/>
          <p:cNvSpPr>
            <a:spLocks noGrp="1"/>
          </p:cNvSpPr>
          <p:nvPr>
            <p:ph idx="1"/>
          </p:nvPr>
        </p:nvSpPr>
        <p:spPr/>
        <p:txBody>
          <a:bodyPr/>
          <a:lstStyle/>
          <a:p>
            <a:r>
              <a:rPr lang="en-US" dirty="0"/>
              <a:t>1 Corinthians 7:5 New Living Translation (NLT)</a:t>
            </a:r>
          </a:p>
          <a:p>
            <a:r>
              <a:rPr lang="en-US" b="1" baseline="30000" dirty="0"/>
              <a:t>5 </a:t>
            </a:r>
            <a:r>
              <a:rPr lang="en-US" dirty="0"/>
              <a:t>Do not deprive each other of sexual relations, unless you both agree to refrain from sexual intimacy for a limited time so you can give yourselves more completely to prayer. Afterward, you should come together again so that Satan won’t be able to tempt you because of your lack of self-control.</a:t>
            </a:r>
          </a:p>
          <a:p>
            <a:pPr marL="0" indent="0">
              <a:buNone/>
            </a:pPr>
            <a:endParaRPr lang="en-US" dirty="0"/>
          </a:p>
        </p:txBody>
      </p:sp>
    </p:spTree>
    <p:extLst>
      <p:ext uri="{BB962C8B-B14F-4D97-AF65-F5344CB8AC3E}">
        <p14:creationId xmlns:p14="http://schemas.microsoft.com/office/powerpoint/2010/main" val="29376152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Sex isn’t just for </a:t>
            </a:r>
            <a:r>
              <a:rPr lang="en-US" dirty="0"/>
              <a:t>h</a:t>
            </a:r>
            <a:r>
              <a:rPr lang="en-US" dirty="0" smtClean="0"/>
              <a:t>aving children</a:t>
            </a:r>
            <a:endParaRPr lang="en-US" dirty="0"/>
          </a:p>
        </p:txBody>
      </p:sp>
      <p:sp>
        <p:nvSpPr>
          <p:cNvPr id="3" name="Content Placeholder 2"/>
          <p:cNvSpPr>
            <a:spLocks noGrp="1"/>
          </p:cNvSpPr>
          <p:nvPr>
            <p:ph idx="1"/>
          </p:nvPr>
        </p:nvSpPr>
        <p:spPr/>
        <p:txBody>
          <a:bodyPr/>
          <a:lstStyle/>
          <a:p>
            <a:r>
              <a:rPr lang="en-US" dirty="0" smtClean="0"/>
              <a:t>Read Songs of Solomon!</a:t>
            </a:r>
            <a:endParaRPr lang="en-US" dirty="0"/>
          </a:p>
        </p:txBody>
      </p:sp>
    </p:spTree>
    <p:extLst>
      <p:ext uri="{BB962C8B-B14F-4D97-AF65-F5344CB8AC3E}">
        <p14:creationId xmlns:p14="http://schemas.microsoft.com/office/powerpoint/2010/main" val="24613075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It’s </a:t>
            </a:r>
            <a:r>
              <a:rPr lang="en-US" u="sng" dirty="0" smtClean="0"/>
              <a:t>not</a:t>
            </a:r>
            <a:r>
              <a:rPr lang="en-US" dirty="0" smtClean="0"/>
              <a:t> what makes you truly human</a:t>
            </a:r>
            <a:endParaRPr lang="en-US" dirty="0"/>
          </a:p>
        </p:txBody>
      </p:sp>
      <p:sp>
        <p:nvSpPr>
          <p:cNvPr id="3" name="Content Placeholder 2"/>
          <p:cNvSpPr>
            <a:spLocks noGrp="1"/>
          </p:cNvSpPr>
          <p:nvPr>
            <p:ph idx="1"/>
          </p:nvPr>
        </p:nvSpPr>
        <p:spPr/>
        <p:txBody>
          <a:bodyPr/>
          <a:lstStyle/>
          <a:p>
            <a:r>
              <a:rPr lang="en-US" dirty="0" smtClean="0"/>
              <a:t>Jesus</a:t>
            </a:r>
          </a:p>
          <a:p>
            <a:r>
              <a:rPr lang="en-US" dirty="0" smtClean="0"/>
              <a:t>Jeremiah</a:t>
            </a:r>
          </a:p>
          <a:p>
            <a:r>
              <a:rPr lang="en-US" dirty="0" smtClean="0"/>
              <a:t>John the Baptist</a:t>
            </a:r>
          </a:p>
          <a:p>
            <a:r>
              <a:rPr lang="en-US" dirty="0" smtClean="0"/>
              <a:t>Elijah</a:t>
            </a:r>
          </a:p>
          <a:p>
            <a:r>
              <a:rPr lang="en-US" dirty="0" smtClean="0"/>
              <a:t>Paul?</a:t>
            </a:r>
            <a:endParaRPr lang="en-US" dirty="0"/>
          </a:p>
        </p:txBody>
      </p:sp>
    </p:spTree>
    <p:extLst>
      <p:ext uri="{BB962C8B-B14F-4D97-AF65-F5344CB8AC3E}">
        <p14:creationId xmlns:p14="http://schemas.microsoft.com/office/powerpoint/2010/main" val="31550464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Corinthians 7: 2/</a:t>
            </a:r>
            <a:r>
              <a:rPr lang="en-US" dirty="0"/>
              <a:t>H</a:t>
            </a:r>
            <a:r>
              <a:rPr lang="en-US" dirty="0" smtClean="0"/>
              <a:t>ebrews 13: 4</a:t>
            </a:r>
            <a:endParaRPr lang="en-US" dirty="0"/>
          </a:p>
        </p:txBody>
      </p:sp>
      <p:sp>
        <p:nvSpPr>
          <p:cNvPr id="3" name="Content Placeholder 2"/>
          <p:cNvSpPr>
            <a:spLocks noGrp="1"/>
          </p:cNvSpPr>
          <p:nvPr>
            <p:ph idx="1"/>
          </p:nvPr>
        </p:nvSpPr>
        <p:spPr/>
        <p:txBody>
          <a:bodyPr>
            <a:normAutofit/>
          </a:bodyPr>
          <a:lstStyle/>
          <a:p>
            <a:r>
              <a:rPr lang="en-US" dirty="0"/>
              <a:t>1 Corinthians 7:2 New Living Translation (NLT)</a:t>
            </a:r>
          </a:p>
          <a:p>
            <a:r>
              <a:rPr lang="en-US" b="1" baseline="30000" dirty="0"/>
              <a:t>2 </a:t>
            </a:r>
            <a:r>
              <a:rPr lang="en-US" dirty="0"/>
              <a:t>But because there is so much sexual immorality, each man should have his own wife, and each woman should have her own husband.</a:t>
            </a:r>
          </a:p>
          <a:p>
            <a:endParaRPr lang="en-US" dirty="0" smtClean="0"/>
          </a:p>
          <a:p>
            <a:r>
              <a:rPr lang="en-US" dirty="0"/>
              <a:t>Hebrews 13:4 New Living Translation (NLT)</a:t>
            </a:r>
          </a:p>
          <a:p>
            <a:r>
              <a:rPr lang="en-US" b="1" baseline="30000" dirty="0"/>
              <a:t>4 </a:t>
            </a:r>
            <a:r>
              <a:rPr lang="en-US" dirty="0"/>
              <a:t>Give </a:t>
            </a:r>
            <a:r>
              <a:rPr lang="en-US" dirty="0" err="1" smtClean="0"/>
              <a:t>honour</a:t>
            </a:r>
            <a:r>
              <a:rPr lang="en-US" dirty="0" smtClean="0"/>
              <a:t> </a:t>
            </a:r>
            <a:r>
              <a:rPr lang="en-US" dirty="0"/>
              <a:t>to marriage, and remain faithful to one another in marriage. God will surely judge people who are immoral and those who commit adultery.</a:t>
            </a:r>
          </a:p>
          <a:p>
            <a:endParaRPr lang="en-US" dirty="0"/>
          </a:p>
        </p:txBody>
      </p:sp>
    </p:spTree>
    <p:extLst>
      <p:ext uri="{BB962C8B-B14F-4D97-AF65-F5344CB8AC3E}">
        <p14:creationId xmlns:p14="http://schemas.microsoft.com/office/powerpoint/2010/main" val="4122236650"/>
      </p:ext>
    </p:extLst>
  </p:cSld>
  <p:clrMapOvr>
    <a:masterClrMapping/>
  </p:clrMapOvr>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297</TotalTime>
  <Words>858</Words>
  <Application>Microsoft Office PowerPoint</Application>
  <PresentationFormat>Widescreen</PresentationFormat>
  <Paragraphs>89</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Trebuchet MS</vt:lpstr>
      <vt:lpstr>Berlin</vt:lpstr>
      <vt:lpstr>Sex Is Dirty?!</vt:lpstr>
      <vt:lpstr>Overview </vt:lpstr>
      <vt:lpstr>Which ones are in the Bible?</vt:lpstr>
      <vt:lpstr>It’s meant to be good! </vt:lpstr>
      <vt:lpstr>Husbands and wives should satisfy each other </vt:lpstr>
      <vt:lpstr>As a general rule, married couples should have sex often </vt:lpstr>
      <vt:lpstr>Sex isn’t just for having children</vt:lpstr>
      <vt:lpstr>It’s not what makes you truly human</vt:lpstr>
      <vt:lpstr>1 Corinthians 7: 2/Hebrews 13: 4</vt:lpstr>
      <vt:lpstr>Three questions</vt:lpstr>
      <vt:lpstr>Three questions</vt:lpstr>
      <vt:lpstr>Three questions</vt:lpstr>
      <vt:lpstr>Have a go… Does it please God? Is it worship to God? Is it wise? </vt:lpstr>
      <vt:lpstr>Have a go… Does it please God? Is it worship to God? Is it wise? </vt:lpstr>
      <vt:lpstr>The big tip! </vt:lpstr>
      <vt:lpstr>Forgiveness</vt:lpstr>
      <vt:lpstr>Men</vt:lpstr>
      <vt:lpstr>Women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 IS DIRTY?!</dc:title>
  <dc:creator>Wes</dc:creator>
  <cp:lastModifiedBy>Wes</cp:lastModifiedBy>
  <cp:revision>22</cp:revision>
  <dcterms:created xsi:type="dcterms:W3CDTF">2019-10-23T10:00:36Z</dcterms:created>
  <dcterms:modified xsi:type="dcterms:W3CDTF">2019-11-01T08:44:00Z</dcterms:modified>
</cp:coreProperties>
</file>